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9C84"/>
    <a:srgbClr val="C5D7A5"/>
    <a:srgbClr val="3C7E24"/>
    <a:srgbClr val="8BAF8F"/>
    <a:srgbClr val="4B8452"/>
    <a:srgbClr val="8AB08F"/>
    <a:srgbClr val="556B2F"/>
    <a:srgbClr val="9C9800"/>
    <a:srgbClr val="507D2A"/>
    <a:srgbClr val="6B8E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F7DE6-3420-4269-9179-222DE40977A8}" v="13" dt="2026-10-07T12:44:06.5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a piccolella" userId="bb702ef1ced93c06" providerId="LiveId" clId="{72CFAB71-5D10-4A9D-AE75-FD6D54122CF0}"/>
    <pc:docChg chg="undo custSel addSld delSld modSld modMainMaster">
      <pc:chgData name="simona piccolella" userId="bb702ef1ced93c06" providerId="LiveId" clId="{72CFAB71-5D10-4A9D-AE75-FD6D54122CF0}" dt="2026-10-07T12:44:14.154" v="269" actId="47"/>
      <pc:docMkLst>
        <pc:docMk/>
      </pc:docMkLst>
      <pc:sldChg chg="del">
        <pc:chgData name="simona piccolella" userId="bb702ef1ced93c06" providerId="LiveId" clId="{72CFAB71-5D10-4A9D-AE75-FD6D54122CF0}" dt="2026-10-07T10:36:29.491" v="198" actId="47"/>
        <pc:sldMkLst>
          <pc:docMk/>
          <pc:sldMk cId="2316256218" sldId="271"/>
        </pc:sldMkLst>
      </pc:sldChg>
      <pc:sldChg chg="addSp delSp modSp new del mod">
        <pc:chgData name="simona piccolella" userId="bb702ef1ced93c06" providerId="LiveId" clId="{72CFAB71-5D10-4A9D-AE75-FD6D54122CF0}" dt="2026-10-07T12:40:53.978" v="248" actId="47"/>
        <pc:sldMkLst>
          <pc:docMk/>
          <pc:sldMk cId="2273345372" sldId="272"/>
        </pc:sldMkLst>
        <pc:spChg chg="add mod">
          <ac:chgData name="simona piccolella" userId="bb702ef1ced93c06" providerId="LiveId" clId="{72CFAB71-5D10-4A9D-AE75-FD6D54122CF0}" dt="2026-10-07T12:33:20.709" v="232" actId="14100"/>
          <ac:spMkLst>
            <pc:docMk/>
            <pc:sldMk cId="2273345372" sldId="272"/>
            <ac:spMk id="6" creationId="{48C5C76F-D3EA-E516-4E73-7F8B73C50C43}"/>
          </ac:spMkLst>
        </pc:spChg>
        <pc:spChg chg="add del">
          <ac:chgData name="simona piccolella" userId="bb702ef1ced93c06" providerId="LiveId" clId="{72CFAB71-5D10-4A9D-AE75-FD6D54122CF0}" dt="2026-10-07T10:18:52.716" v="8" actId="22"/>
          <ac:spMkLst>
            <pc:docMk/>
            <pc:sldMk cId="2273345372" sldId="272"/>
            <ac:spMk id="6" creationId="{9F507387-6D33-83A0-531E-53F3F106BA66}"/>
          </ac:spMkLst>
        </pc:spChg>
        <pc:spChg chg="add mod">
          <ac:chgData name="simona piccolella" userId="bb702ef1ced93c06" providerId="LiveId" clId="{72CFAB71-5D10-4A9D-AE75-FD6D54122CF0}" dt="2026-10-07T10:36:34.433" v="204" actId="20577"/>
          <ac:spMkLst>
            <pc:docMk/>
            <pc:sldMk cId="2273345372" sldId="272"/>
            <ac:spMk id="8" creationId="{B2AB68AE-E48D-1803-FEDA-EF16DB90171E}"/>
          </ac:spMkLst>
        </pc:spChg>
        <pc:spChg chg="add mod">
          <ac:chgData name="simona piccolella" userId="bb702ef1ced93c06" providerId="LiveId" clId="{72CFAB71-5D10-4A9D-AE75-FD6D54122CF0}" dt="2026-10-07T12:33:29.334" v="234" actId="1076"/>
          <ac:spMkLst>
            <pc:docMk/>
            <pc:sldMk cId="2273345372" sldId="272"/>
            <ac:spMk id="9" creationId="{AFDFAA8B-709D-D336-FA5F-54188BB148F9}"/>
          </ac:spMkLst>
        </pc:spChg>
        <pc:spChg chg="add mod">
          <ac:chgData name="simona piccolella" userId="bb702ef1ced93c06" providerId="LiveId" clId="{72CFAB71-5D10-4A9D-AE75-FD6D54122CF0}" dt="2026-10-07T12:33:44.218" v="236" actId="1076"/>
          <ac:spMkLst>
            <pc:docMk/>
            <pc:sldMk cId="2273345372" sldId="272"/>
            <ac:spMk id="11" creationId="{FC7C31B0-A0A3-4B76-05BB-2166C62D1426}"/>
          </ac:spMkLst>
        </pc:spChg>
        <pc:spChg chg="add del mod">
          <ac:chgData name="simona piccolella" userId="bb702ef1ced93c06" providerId="LiveId" clId="{72CFAB71-5D10-4A9D-AE75-FD6D54122CF0}" dt="2026-10-07T12:33:46.932" v="238" actId="478"/>
          <ac:spMkLst>
            <pc:docMk/>
            <pc:sldMk cId="2273345372" sldId="272"/>
            <ac:spMk id="12" creationId="{5D72DCCA-7949-A7CE-9CAA-9441E950F41E}"/>
          </ac:spMkLst>
        </pc:spChg>
        <pc:spChg chg="add mod">
          <ac:chgData name="simona piccolella" userId="bb702ef1ced93c06" providerId="LiveId" clId="{72CFAB71-5D10-4A9D-AE75-FD6D54122CF0}" dt="2026-10-07T10:32:40.191" v="188" actId="1076"/>
          <ac:spMkLst>
            <pc:docMk/>
            <pc:sldMk cId="2273345372" sldId="272"/>
            <ac:spMk id="14" creationId="{62869C56-01E8-CE21-C405-8D7A5B349F6C}"/>
          </ac:spMkLst>
        </pc:spChg>
        <pc:spChg chg="add del mod">
          <ac:chgData name="simona piccolella" userId="bb702ef1ced93c06" providerId="LiveId" clId="{72CFAB71-5D10-4A9D-AE75-FD6D54122CF0}" dt="2026-10-07T10:27:37.537" v="182"/>
          <ac:spMkLst>
            <pc:docMk/>
            <pc:sldMk cId="2273345372" sldId="272"/>
            <ac:spMk id="18" creationId="{5353FC34-D119-FEEC-40F7-9E938A9C5FEA}"/>
          </ac:spMkLst>
        </pc:spChg>
        <pc:spChg chg="add mod">
          <ac:chgData name="simona piccolella" userId="bb702ef1ced93c06" providerId="LiveId" clId="{72CFAB71-5D10-4A9D-AE75-FD6D54122CF0}" dt="2026-10-07T10:36:45.268" v="206" actId="1037"/>
          <ac:spMkLst>
            <pc:docMk/>
            <pc:sldMk cId="2273345372" sldId="272"/>
            <ac:spMk id="21" creationId="{3E7B2999-0021-573F-B3D2-9BC7EBFB0E9E}"/>
          </ac:spMkLst>
        </pc:spChg>
        <pc:picChg chg="add del mod">
          <ac:chgData name="simona piccolella" userId="bb702ef1ced93c06" providerId="LiveId" clId="{72CFAB71-5D10-4A9D-AE75-FD6D54122CF0}" dt="2026-10-07T10:18:12.143" v="4" actId="478"/>
          <ac:picMkLst>
            <pc:docMk/>
            <pc:sldMk cId="2273345372" sldId="272"/>
            <ac:picMk id="3" creationId="{368327BC-69D2-3650-527E-2240EF2933DD}"/>
          </ac:picMkLst>
        </pc:picChg>
        <pc:picChg chg="add del mod">
          <ac:chgData name="simona piccolella" userId="bb702ef1ced93c06" providerId="LiveId" clId="{72CFAB71-5D10-4A9D-AE75-FD6D54122CF0}" dt="2026-10-07T12:33:09.464" v="209" actId="478"/>
          <ac:picMkLst>
            <pc:docMk/>
            <pc:sldMk cId="2273345372" sldId="272"/>
            <ac:picMk id="3" creationId="{C8AB77F2-8A92-C8E1-FE88-191E4A894AAF}"/>
          </ac:picMkLst>
        </pc:picChg>
        <pc:picChg chg="add mod ord">
          <ac:chgData name="simona piccolella" userId="bb702ef1ced93c06" providerId="LiveId" clId="{72CFAB71-5D10-4A9D-AE75-FD6D54122CF0}" dt="2026-10-07T12:39:31.820" v="242" actId="962"/>
          <ac:picMkLst>
            <pc:docMk/>
            <pc:sldMk cId="2273345372" sldId="272"/>
            <ac:picMk id="4" creationId="{FC3475E3-0ECB-FA05-F3A5-07A44CBEEC85}"/>
          </ac:picMkLst>
        </pc:picChg>
        <pc:picChg chg="add del mod">
          <ac:chgData name="simona piccolella" userId="bb702ef1ced93c06" providerId="LiveId" clId="{72CFAB71-5D10-4A9D-AE75-FD6D54122CF0}" dt="2026-10-07T10:25:27.290" v="162" actId="478"/>
          <ac:picMkLst>
            <pc:docMk/>
            <pc:sldMk cId="2273345372" sldId="272"/>
            <ac:picMk id="16" creationId="{E7CBFE13-FCDD-5BC2-618C-116FF6E41F73}"/>
          </ac:picMkLst>
        </pc:picChg>
        <pc:cxnChg chg="add del mod">
          <ac:chgData name="simona piccolella" userId="bb702ef1ced93c06" providerId="LiveId" clId="{72CFAB71-5D10-4A9D-AE75-FD6D54122CF0}" dt="2026-10-07T10:20:42.475" v="24" actId="478"/>
          <ac:cxnSpMkLst>
            <pc:docMk/>
            <pc:sldMk cId="2273345372" sldId="272"/>
            <ac:cxnSpMk id="10" creationId="{94E96722-E94E-91AE-AB50-3D38DCE2C73F}"/>
          </ac:cxnSpMkLst>
        </pc:cxnChg>
        <pc:cxnChg chg="add mod">
          <ac:chgData name="simona piccolella" userId="bb702ef1ced93c06" providerId="LiveId" clId="{72CFAB71-5D10-4A9D-AE75-FD6D54122CF0}" dt="2026-10-07T10:32:40.191" v="188" actId="1076"/>
          <ac:cxnSpMkLst>
            <pc:docMk/>
            <pc:sldMk cId="2273345372" sldId="272"/>
            <ac:cxnSpMk id="13" creationId="{874826CB-0151-C0ED-78D2-276329E407A9}"/>
          </ac:cxnSpMkLst>
        </pc:cxnChg>
        <pc:cxnChg chg="add mod">
          <ac:chgData name="simona piccolella" userId="bb702ef1ced93c06" providerId="LiveId" clId="{72CFAB71-5D10-4A9D-AE75-FD6D54122CF0}" dt="2026-10-07T10:34:42.236" v="193" actId="1076"/>
          <ac:cxnSpMkLst>
            <pc:docMk/>
            <pc:sldMk cId="2273345372" sldId="272"/>
            <ac:cxnSpMk id="19" creationId="{57AFD06D-6553-CE9B-F0D3-AA715FEC05D5}"/>
          </ac:cxnSpMkLst>
        </pc:cxnChg>
      </pc:sldChg>
      <pc:sldChg chg="addSp modSp new del mod">
        <pc:chgData name="simona piccolella" userId="bb702ef1ced93c06" providerId="LiveId" clId="{72CFAB71-5D10-4A9D-AE75-FD6D54122CF0}" dt="2026-10-07T12:42:10.311" v="260" actId="47"/>
        <pc:sldMkLst>
          <pc:docMk/>
          <pc:sldMk cId="3059038742" sldId="273"/>
        </pc:sldMkLst>
        <pc:picChg chg="add mod">
          <ac:chgData name="simona piccolella" userId="bb702ef1ced93c06" providerId="LiveId" clId="{72CFAB71-5D10-4A9D-AE75-FD6D54122CF0}" dt="2026-10-07T12:39:31.820" v="241" actId="27614"/>
          <ac:picMkLst>
            <pc:docMk/>
            <pc:sldMk cId="3059038742" sldId="273"/>
            <ac:picMk id="3" creationId="{395D9CCA-4EB8-AAA0-D376-7103936C0982}"/>
          </ac:picMkLst>
        </pc:picChg>
        <pc:picChg chg="add mod">
          <ac:chgData name="simona piccolella" userId="bb702ef1ced93c06" providerId="LiveId" clId="{72CFAB71-5D10-4A9D-AE75-FD6D54122CF0}" dt="2026-10-07T12:39:46.310" v="247" actId="1076"/>
          <ac:picMkLst>
            <pc:docMk/>
            <pc:sldMk cId="3059038742" sldId="273"/>
            <ac:picMk id="5" creationId="{AA4193E8-268F-9963-C569-A72B6764F526}"/>
          </ac:picMkLst>
        </pc:picChg>
      </pc:sldChg>
      <pc:sldChg chg="addSp modSp new del mod">
        <pc:chgData name="simona piccolella" userId="bb702ef1ced93c06" providerId="LiveId" clId="{72CFAB71-5D10-4A9D-AE75-FD6D54122CF0}" dt="2026-10-07T12:42:10.883" v="261" actId="47"/>
        <pc:sldMkLst>
          <pc:docMk/>
          <pc:sldMk cId="1637781472" sldId="274"/>
        </pc:sldMkLst>
        <pc:picChg chg="add mod">
          <ac:chgData name="simona piccolella" userId="bb702ef1ced93c06" providerId="LiveId" clId="{72CFAB71-5D10-4A9D-AE75-FD6D54122CF0}" dt="2026-10-07T12:41:14.552" v="255" actId="14100"/>
          <ac:picMkLst>
            <pc:docMk/>
            <pc:sldMk cId="1637781472" sldId="274"/>
            <ac:picMk id="3" creationId="{88B502AC-A9E4-306E-C39B-67B353A95630}"/>
          </ac:picMkLst>
        </pc:picChg>
      </pc:sldChg>
      <pc:sldChg chg="new del setBg">
        <pc:chgData name="simona piccolella" userId="bb702ef1ced93c06" providerId="LiveId" clId="{72CFAB71-5D10-4A9D-AE75-FD6D54122CF0}" dt="2026-10-07T12:43:41.707" v="263" actId="47"/>
        <pc:sldMkLst>
          <pc:docMk/>
          <pc:sldMk cId="2725927959" sldId="275"/>
        </pc:sldMkLst>
      </pc:sldChg>
      <pc:sldChg chg="new setBg">
        <pc:chgData name="simona piccolella" userId="bb702ef1ced93c06" providerId="LiveId" clId="{72CFAB71-5D10-4A9D-AE75-FD6D54122CF0}" dt="2026-10-07T12:44:06.580" v="267"/>
        <pc:sldMkLst>
          <pc:docMk/>
          <pc:sldMk cId="548781942" sldId="276"/>
        </pc:sldMkLst>
      </pc:sldChg>
      <pc:sldChg chg="new del">
        <pc:chgData name="simona piccolella" userId="bb702ef1ced93c06" providerId="LiveId" clId="{72CFAB71-5D10-4A9D-AE75-FD6D54122CF0}" dt="2026-10-07T12:44:14.154" v="269" actId="47"/>
        <pc:sldMkLst>
          <pc:docMk/>
          <pc:sldMk cId="94995164" sldId="277"/>
        </pc:sldMkLst>
      </pc:sldChg>
      <pc:sldMasterChg chg="setBg modSldLayout">
        <pc:chgData name="simona piccolella" userId="bb702ef1ced93c06" providerId="LiveId" clId="{72CFAB71-5D10-4A9D-AE75-FD6D54122CF0}" dt="2026-10-07T12:44:06.580" v="267"/>
        <pc:sldMasterMkLst>
          <pc:docMk/>
          <pc:sldMasterMk cId="3675682898" sldId="2147483648"/>
        </pc:sldMasterMkLst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3763134852" sldId="2147483649"/>
          </pc:sldLayoutMkLst>
        </pc:sldLayoutChg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2223747773" sldId="2147483650"/>
          </pc:sldLayoutMkLst>
        </pc:sldLayoutChg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685792335" sldId="2147483651"/>
          </pc:sldLayoutMkLst>
        </pc:sldLayoutChg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4003939019" sldId="2147483652"/>
          </pc:sldLayoutMkLst>
        </pc:sldLayoutChg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4116272022" sldId="2147483653"/>
          </pc:sldLayoutMkLst>
        </pc:sldLayoutChg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255434271" sldId="2147483654"/>
          </pc:sldLayoutMkLst>
        </pc:sldLayoutChg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1769696202" sldId="2147483655"/>
          </pc:sldLayoutMkLst>
        </pc:sldLayoutChg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77133614" sldId="2147483656"/>
          </pc:sldLayoutMkLst>
        </pc:sldLayoutChg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1519627022" sldId="2147483657"/>
          </pc:sldLayoutMkLst>
        </pc:sldLayoutChg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1957435479" sldId="2147483658"/>
          </pc:sldLayoutMkLst>
        </pc:sldLayoutChg>
        <pc:sldLayoutChg chg="setBg">
          <pc:chgData name="simona piccolella" userId="bb702ef1ced93c06" providerId="LiveId" clId="{72CFAB71-5D10-4A9D-AE75-FD6D54122CF0}" dt="2026-10-07T12:44:06.580" v="267"/>
          <pc:sldLayoutMkLst>
            <pc:docMk/>
            <pc:sldMasterMk cId="3675682898" sldId="2147483648"/>
            <pc:sldLayoutMk cId="1557778625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B55ECE-BE29-EA0E-7FCF-BFE5AC8B3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257B11F-117C-D5F9-AFF2-5A05726BC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C78A32-7045-EA38-EE40-504CEFC04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BF7469-6422-1901-6861-402BF8B6A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EEE2436-C246-AE83-43DB-03E52E6A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3134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54C0A4-3564-F32C-482F-47C2C187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63A324F-7D13-D703-189F-5AF723BC7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C27164-3840-BB1F-B8C5-B78A3F52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36515E-A8DC-0494-601D-5525354F0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CE95BC-610B-6DB5-5454-F92548A4C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3747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EA4C28-E34B-B13B-5532-20A8F6F3D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ADEE6D3-9474-2DBA-0DEA-4DF36B9B4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111D604-7F09-9DC8-0BA5-9D7DF9187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5FF335-321A-8E1A-C3CA-4668D22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F7059A-FF6A-A6E7-75BC-D2D368344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792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E2B7DA-AB4A-EF52-2868-014F2F548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F81AE6-EB9D-FED7-C4E9-8663041A28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34807DE-C196-C7E7-8A21-9511F8D9D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C5FBE46-39A1-5306-487C-4A57F9B05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AEF5346-DAFF-FD73-6AD1-FDF4EA46C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BF69B1F-C111-D950-6524-7637542C7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393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F4292A-266E-320A-8257-7938A7AD0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876BDAD-3F07-834E-87A0-24B0D0B1C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8EC97C9-EDE1-09BF-2084-B06B373668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8039E16-D6B4-A166-1845-46297120D3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33CDA40-920D-9ABC-BC39-38E54CDCB8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88C3E39-01EA-DCF4-6402-DF452F4D0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2EB46CB-BCAE-6EC8-8ECD-B2C667AE8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FC25F73-C12C-7C15-444E-D4045C58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272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E42D6B-1F10-83BB-5504-B28AF9A4A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E23AB0C-35E7-5CB7-3A79-C12E4A236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C3B0E21-3E8D-A304-AEA8-22784E082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EF83C13-8008-1082-4153-E8FECA104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434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6046AA-052A-C6F3-0149-452857544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9F7A6BF-7394-BB0C-8B28-C718E02CA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AB1FE62-DB87-294E-0BA1-2AAD318B0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9696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2A5C83-CB0A-A6CE-B6F8-4D4FD73D6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254F89E-C6D7-0A5F-36F1-1B2ECCA1D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CE58BC0-B84B-C97F-4D91-07C2D7121E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8CD62F8-FE1D-2518-736F-C7FF0FFD9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50AA6EA-EAD2-A61B-D28D-8FDAB661E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26B70FB-08A7-4170-B309-B50AE1C52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13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F79D12-032B-4C4F-48D7-DBD4361D8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8A0BAD1-3B30-0E2C-65A1-9C0336C05B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C83EB0E-090D-783A-95B6-B5594BD7B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A62642-903A-957B-078D-EEB68FB99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80C6F1F-76E8-2C23-576D-22666FB4A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536B4D4-DC79-1396-695A-A4DD1744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9627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E8EED8-C36D-383B-14F0-5969EB39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430E64C-766F-1849-9A8F-435788322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4612F3-6E57-9F7F-9CDA-B3BFC025D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41F192-E02E-1691-FE7E-CC0D6BB9B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309FD0-A1CE-DD8A-50F4-AECCB6BF3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7435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09C686B-54A9-5B96-AF61-38652A7EC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7CF5DE4-10D2-7D8F-9209-554FEB970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D18AB4-9204-D5E7-7116-A1FDB2CB8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DFCB85-4209-BFF4-0132-5A403C614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2F6AD9-F688-E2C8-0C9D-456CEA1E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777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63A49A0-2FA8-4B70-683B-51B9FB0EA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D67AD8-73AE-4552-472E-EE31DDEDF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EE6A0C-7844-7DE5-8D63-E0F4C8CC0E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1141EC-4123-4A12-8F25-AC328DA83E01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EF6F0B-A821-D010-638F-BCC6AEB66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0DF2F1-6BFC-9E56-8D28-A4DA9E026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B7311A-BDD7-41C8-BCBB-2C3739FE18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568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87819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Simona Piccolella</dc:creator>
  <cp:lastModifiedBy>simona piccolella</cp:lastModifiedBy>
  <cp:revision>17</cp:revision>
  <dcterms:created xsi:type="dcterms:W3CDTF">2025-09-01T16:54:14Z</dcterms:created>
  <dcterms:modified xsi:type="dcterms:W3CDTF">2026-10-07T12:44:16Z</dcterms:modified>
</cp:coreProperties>
</file>