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AF8F"/>
    <a:srgbClr val="4B8452"/>
    <a:srgbClr val="8AB08F"/>
    <a:srgbClr val="C5D7A5"/>
    <a:srgbClr val="556B2F"/>
    <a:srgbClr val="9C9800"/>
    <a:srgbClr val="507D2A"/>
    <a:srgbClr val="6B8E23"/>
    <a:srgbClr val="BCA682"/>
    <a:srgbClr val="8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212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B55ECE-BE29-EA0E-7FCF-BFE5AC8B32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257B11F-117C-D5F9-AFF2-5A05726BCD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C78A32-7045-EA38-EE40-504CEFC04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141EC-4123-4A12-8F25-AC328DA83E01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BF7469-6422-1901-6861-402BF8B6A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EEE2436-C246-AE83-43DB-03E52E6A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311A-BDD7-41C8-BCBB-2C3739FE18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313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E8EED8-C36D-383B-14F0-5969EB398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430E64C-766F-1849-9A8F-4357883223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4612F3-6E57-9F7F-9CDA-B3BFC025D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141EC-4123-4A12-8F25-AC328DA83E01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41F192-E02E-1691-FE7E-CC0D6BB9B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8309FD0-A1CE-DD8A-50F4-AECCB6BF3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311A-BDD7-41C8-BCBB-2C3739FE18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7435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09C686B-54A9-5B96-AF61-38652A7EC0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7CF5DE4-10D2-7D8F-9209-554FEB970E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1D18AB4-9204-D5E7-7116-A1FDB2CB8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141EC-4123-4A12-8F25-AC328DA83E01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DFCB85-4209-BFF4-0132-5A403C614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A2F6AD9-F688-E2C8-0C9D-456CEA1ED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311A-BDD7-41C8-BCBB-2C3739FE18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777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54C0A4-3564-F32C-482F-47C2C1871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3A324F-7D13-D703-189F-5AF723BC7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C27164-3840-BB1F-B8C5-B78A3F527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141EC-4123-4A12-8F25-AC328DA83E01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C36515E-A8DC-0494-601D-5525354F0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CE95BC-610B-6DB5-5454-F92548A4C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311A-BDD7-41C8-BCBB-2C3739FE18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3747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EA4C28-E34B-B13B-5532-20A8F6F3D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ADEE6D3-9474-2DBA-0DEA-4DF36B9B4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11D604-7F09-9DC8-0BA5-9D7DF9187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141EC-4123-4A12-8F25-AC328DA83E01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55FF335-321A-8E1A-C3CA-4668D22C9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BF7059A-FF6A-A6E7-75BC-D2D368344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311A-BDD7-41C8-BCBB-2C3739FE18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5792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E2B7DA-AB4A-EF52-2868-014F2F548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2F81AE6-EB9D-FED7-C4E9-8663041A28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34807DE-C196-C7E7-8A21-9511F8D9DF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C5FBE46-39A1-5306-487C-4A57F9B05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141EC-4123-4A12-8F25-AC328DA83E01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EF5346-DAFF-FD73-6AD1-FDF4EA46C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BF69B1F-C111-D950-6524-7637542C7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311A-BDD7-41C8-BCBB-2C3739FE18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393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F4292A-266E-320A-8257-7938A7AD0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876BDAD-3F07-834E-87A0-24B0D0B1C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8EC97C9-EDE1-09BF-2084-B06B37366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8039E16-D6B4-A166-1845-46297120D3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33CDA40-920D-9ABC-BC39-38E54CDCB8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8C3E39-01EA-DCF4-6402-DF452F4D0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141EC-4123-4A12-8F25-AC328DA83E01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2EB46CB-BCAE-6EC8-8ECD-B2C667AE8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FC25F73-C12C-7C15-444E-D4045C581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311A-BDD7-41C8-BCBB-2C3739FE18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6272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E42D6B-1F10-83BB-5504-B28AF9A4A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E23AB0C-35E7-5CB7-3A79-C12E4A236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141EC-4123-4A12-8F25-AC328DA83E01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C3B0E21-3E8D-A304-AEA8-22784E082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EF83C13-8008-1082-4153-E8FECA104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311A-BDD7-41C8-BCBB-2C3739FE18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34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46046AA-052A-C6F3-0149-452857544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141EC-4123-4A12-8F25-AC328DA83E01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9F7A6BF-7394-BB0C-8B28-C718E02CA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AB1FE62-DB87-294E-0BA1-2AAD318B0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311A-BDD7-41C8-BCBB-2C3739FE18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969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2A5C83-CB0A-A6CE-B6F8-4D4FD73D6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54F89E-C6D7-0A5F-36F1-1B2ECCA1D0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CE58BC0-B84B-C97F-4D91-07C2D7121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8CD62F8-FE1D-2518-736F-C7FF0FFD9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141EC-4123-4A12-8F25-AC328DA83E01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50AA6EA-EAD2-A61B-D28D-8FDAB661E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26B70FB-08A7-4170-B309-B50AE1C52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311A-BDD7-41C8-BCBB-2C3739FE18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133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F79D12-032B-4C4F-48D7-DBD4361D8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8A0BAD1-3B30-0E2C-65A1-9C0336C05B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83EB0E-090D-783A-95B6-B5594BD7B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6A62642-903A-957B-078D-EEB68FB99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141EC-4123-4A12-8F25-AC328DA83E01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80C6F1F-76E8-2C23-576D-22666FB4A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36B4D4-DC79-1396-695A-A4DD1744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311A-BDD7-41C8-BCBB-2C3739FE18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62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63A49A0-2FA8-4B70-683B-51B9FB0EA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ED67AD8-73AE-4552-472E-EE31DDEDFC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6EE6A0C-7844-7DE5-8D63-E0F4C8CC0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141EC-4123-4A12-8F25-AC328DA83E01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EF6F0B-A821-D010-638F-BCC6AEB664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50DF2F1-6BFC-9E56-8D28-A4DA9E026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B7311A-BDD7-41C8-BCBB-2C3739FE18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568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61A4C7A4-B295-4D02-5D0E-09740B2C46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717" y="432556"/>
            <a:ext cx="10772566" cy="599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256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Simona Piccolella</dc:creator>
  <cp:lastModifiedBy>Simona Piccolella</cp:lastModifiedBy>
  <cp:revision>17</cp:revision>
  <dcterms:created xsi:type="dcterms:W3CDTF">2025-09-01T16:54:14Z</dcterms:created>
  <dcterms:modified xsi:type="dcterms:W3CDTF">2025-10-07T21:33:50Z</dcterms:modified>
</cp:coreProperties>
</file>